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6" r:id="rId2"/>
    <p:sldId id="274" r:id="rId3"/>
    <p:sldId id="273" r:id="rId4"/>
    <p:sldId id="272" r:id="rId5"/>
  </p:sldIdLst>
  <p:sldSz cx="12192000" cy="6858000"/>
  <p:notesSz cx="6889750" cy="1002188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yte" initials="b" lastIdx="1" clrIdx="0">
    <p:extLst>
      <p:ext uri="{19B8F6BF-5375-455C-9EA6-DF929625EA0E}">
        <p15:presenceInfo xmlns:p15="http://schemas.microsoft.com/office/powerpoint/2012/main" userId="byt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D2F"/>
    <a:srgbClr val="EE9DBE"/>
    <a:srgbClr val="283F97"/>
    <a:srgbClr val="FFFFFF"/>
    <a:srgbClr val="EA2781"/>
    <a:srgbClr val="143E8A"/>
    <a:srgbClr val="002967"/>
    <a:srgbClr val="FEE000"/>
    <a:srgbClr val="012A6A"/>
    <a:srgbClr val="A08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37" autoAdjust="0"/>
    <p:restoredTop sz="78481" autoAdjust="0"/>
  </p:normalViewPr>
  <p:slideViewPr>
    <p:cSldViewPr snapToGrid="0">
      <p:cViewPr varScale="1">
        <p:scale>
          <a:sx n="125" d="100"/>
          <a:sy n="125" d="100"/>
        </p:scale>
        <p:origin x="138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07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BDCE18DF-A2F9-A74F-F941-1B6669A86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DD75D70-6184-C5B9-FE37-BB20751C0A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4758E-F66A-41D6-A9BC-B7C09DEF4B74}" type="datetimeFigureOut">
              <a:rPr lang="ko-KR" altLang="en-US" smtClean="0"/>
              <a:t>2026-06-08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4086342-33D2-2A19-3B5C-BAB576D6F3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20238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7E150EE-2190-6812-B4F8-521CB4C162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075" y="9520238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27B44-2241-46EC-8606-D65474843F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1490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AA5FC303-4809-475B-96E7-7FB3F4DFAD0D}" type="datetimeFigureOut">
              <a:rPr lang="ko-KR" altLang="en-US" smtClean="0"/>
              <a:t>2026-06-08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4C1F2CD5-5369-45A5-8509-45301CEB760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6709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33D426FE-76E3-500B-E44D-705C571FF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861" y="-39594"/>
            <a:ext cx="12241941" cy="691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69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ADF4DEC-51F0-5C0F-F50C-07852E38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ADFCF17-FFC2-49A5-1B05-4C3683E1D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85E6636-7133-C429-1AF1-677A07936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86572F4-9747-9FA1-0C05-D467B49E5C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4BEA4BD-B695-12BE-ABCF-D7D7C12C05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68E3BFB-3D96-8E12-3255-CE9071CBA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FD02-9CA2-4714-94E7-DDCA576CF4D8}" type="datetime1">
              <a:rPr lang="ko-KR" altLang="en-US" smtClean="0"/>
              <a:t>2026-06-08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0DBA70F-3913-3BFB-062D-D17E483AC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9538DA89-E53F-EF04-376B-3F2481C13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197E-40B1-4DDD-8D5A-7BDC913D57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8091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F02E482-93FA-4CC1-E265-A8B91321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CE42-42B3-4A4C-AFB6-FE67777F44C8}" type="datetime1">
              <a:rPr lang="ko-KR" altLang="en-US" smtClean="0"/>
              <a:t>2026-06-08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BEFAE2-BAD0-2ECB-DC82-095B19F6B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0B8025C-405F-8480-5A0C-AE9198CD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197E-40B1-4DDD-8D5A-7BDC913D57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1504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024E3CD-0731-CA75-33EC-68DB79400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3AE4991-C1EF-E7AB-9AF1-CB293DBA9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A9E25F8-C166-DC59-9F93-543EAAEAA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7D65693-F8D1-F4EC-E040-503F12B9C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1E419-67C0-476B-AA9D-A0EB4D9A0B26}" type="datetime1">
              <a:rPr lang="ko-KR" altLang="en-US" smtClean="0"/>
              <a:t>2026-06-08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4778110-FAA4-0300-618F-4778818B1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B6F3977-5668-ED46-8FE0-77121B68F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197E-40B1-4DDD-8D5A-7BDC913D57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754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401F1A-4AF2-DBCE-1C32-4F3E2E85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08AAAC3E-74F7-3F55-05C1-967F6E06D3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0EB8778-5897-9D78-81D1-B6763202F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8451C40-11C0-7243-C303-DBE738968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BAA18-1AB3-4334-BA5E-4472CC2B1515}" type="datetime1">
              <a:rPr lang="ko-KR" altLang="en-US" smtClean="0"/>
              <a:t>2026-06-08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41899B8-DAAF-23E4-238F-0078E548F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BA9F430-BC2E-C87F-2AF2-4781412C1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197E-40B1-4DDD-8D5A-7BDC913D57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2023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0E54CA-A53F-2543-9537-8A99C88E8C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dirty="0"/>
              <a:t>세션명을 써주세요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789FBFF-9B7D-4008-510B-0C638E937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938FD9-9E54-18F7-ED1D-3E9CA6E16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C0B9C-86A6-4385-B864-78B0B49EA96A}" type="datetime1">
              <a:rPr lang="ko-KR" altLang="en-US" smtClean="0"/>
              <a:t>2026-06-08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EC08FC8-E4FF-EE46-C5C4-C5585AC31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18E15C7-0B34-E5DC-5A52-2FE0FEB2E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197E-40B1-4DDD-8D5A-7BDC913D57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4034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5CD1BD7B-0AE7-4B27-BDAB-48E097061C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1EA7DE0-5AF8-8AD5-E57E-C3A626698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E99287A-2E72-5167-8FF1-79FC74E2E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A3CB-E02D-44D7-9275-1C1FD04E01D9}" type="datetime1">
              <a:rPr lang="ko-KR" altLang="en-US" smtClean="0"/>
              <a:t>2026-06-08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B97706B-2981-CC66-05CA-D6DD34368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FDF5E72-A675-0099-1E1C-4081756B5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197E-40B1-4DDD-8D5A-7BDC913D57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6521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38C4D63-F0C0-5A37-B494-371A10F5AF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" y="0"/>
            <a:ext cx="12139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63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8C82274-F6D5-7791-2ACD-B1156A81D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" y="0"/>
            <a:ext cx="12139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0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슬라이드 번호 개체 틀 3">
            <a:extLst>
              <a:ext uri="{FF2B5EF4-FFF2-40B4-BE49-F238E27FC236}">
                <a16:creationId xmlns:a16="http://schemas.microsoft.com/office/drawing/2014/main" id="{2965BABE-A130-7CE4-948D-62DF0DB29760}"/>
              </a:ext>
            </a:extLst>
          </p:cNvPr>
          <p:cNvSpPr txBox="1">
            <a:spLocks/>
          </p:cNvSpPr>
          <p:nvPr userDrawn="1"/>
        </p:nvSpPr>
        <p:spPr>
          <a:xfrm>
            <a:off x="10854886" y="6195140"/>
            <a:ext cx="9946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AB197E-40B1-4DDD-8D5A-7BDC913D57A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092C69D-D327-1E3A-CDF5-7C3087225C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" y="0"/>
            <a:ext cx="12139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93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810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7193A9F-8B43-C10F-FF30-CC2AD78113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" y="0"/>
            <a:ext cx="12139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42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B8EBD1A3-4339-105E-A29C-9AA535B5FE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9B4AB5C-DC6B-3726-2347-6E8EE0CEB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27" y="6250178"/>
            <a:ext cx="2851745" cy="436316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A9BFDA26-B3EA-3643-CCF4-BF1321914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4642"/>
          </a:xfrm>
        </p:spPr>
        <p:txBody>
          <a:bodyPr>
            <a:normAutofit/>
          </a:bodyPr>
          <a:lstStyle>
            <a:lvl1pPr algn="ctr">
              <a:defRPr sz="2800" b="1" spc="-3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4A99EE3-72CD-EC3D-F873-8D069FBB5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2508"/>
            <a:ext cx="10515600" cy="4974455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4A16B9A-D167-4970-3076-6639EF75F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89AC-CC80-4C92-8E02-4B4279B84327}" type="datetime1">
              <a:rPr lang="ko-KR" altLang="en-US" smtClean="0"/>
              <a:t>2026-06-08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1FD4F70-E8D8-049F-C57C-69135FA1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5ECC04B-6DD5-D37A-FF25-385832E75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197E-40B1-4DDD-8D5A-7BDC913D57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6602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667C6B7-B897-016F-235C-6E8A274F8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3918F23-DD87-464A-67D9-26597A896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C902EF4-D988-EF1A-F7E9-E24AF9D4B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9C04-6367-44A2-AB1E-BF91CB4C87E8}" type="datetime1">
              <a:rPr lang="ko-KR" altLang="en-US" smtClean="0"/>
              <a:t>2026-06-08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B717AD2-CF51-2496-2522-1E68D47DA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484F992-C43A-B801-34D0-D77DEE5B0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197E-40B1-4DDD-8D5A-7BDC913D57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9381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492DA8C-86FF-910A-42F4-639F7F18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5D41955-1F0B-F5D6-D01A-48238C9E8E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A5056AC-AC9B-748B-F557-F38FB69BA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1D40CA9-72CD-4F2C-B02E-CD10F7D1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8CA6-B231-4D6E-9C07-2AA82C5D5DD3}" type="datetime1">
              <a:rPr lang="ko-KR" altLang="en-US" smtClean="0"/>
              <a:t>2026-06-08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ACB170B-6849-8182-7020-0E47D05E6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ED8B46C-94E0-F1FF-9F14-644DC8080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197E-40B1-4DDD-8D5A-7BDC913D57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8051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DC07FA6-6D0A-B0FD-20BA-7028E5267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08851E4-0DEB-EB10-6BBA-BE721E6AC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54EC6AB-2254-5C9D-1FEA-58857E8BB5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A6527-8CAF-4562-839C-8BDE6B21F918}" type="datetime1">
              <a:rPr lang="ko-KR" altLang="en-US" smtClean="0"/>
              <a:t>2026-06-08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5177C05-6252-390C-138F-8A86BD1CA4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42BB2FE-F467-5C5F-BB69-76DDD5F2B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B197E-40B1-4DDD-8D5A-7BDC913D57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53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1" r:id="rId3"/>
    <p:sldLayoutId id="2147483654" r:id="rId4"/>
    <p:sldLayoutId id="2147483660" r:id="rId5"/>
    <p:sldLayoutId id="2147483663" r:id="rId6"/>
    <p:sldLayoutId id="2147483650" r:id="rId7"/>
    <p:sldLayoutId id="2147483651" r:id="rId8"/>
    <p:sldLayoutId id="2147483652" r:id="rId9"/>
    <p:sldLayoutId id="2147483653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385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5EFB9-48FC-AE37-4205-411F5F9FE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D527B9-CE23-68D2-7A47-D77409551442}"/>
              </a:ext>
            </a:extLst>
          </p:cNvPr>
          <p:cNvSpPr txBox="1"/>
          <p:nvPr/>
        </p:nvSpPr>
        <p:spPr>
          <a:xfrm>
            <a:off x="1863090" y="3075057"/>
            <a:ext cx="8465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Presentation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2A83BB-9D97-47D6-30FC-66BCAE514674}"/>
              </a:ext>
            </a:extLst>
          </p:cNvPr>
          <p:cNvSpPr txBox="1"/>
          <p:nvPr/>
        </p:nvSpPr>
        <p:spPr>
          <a:xfrm>
            <a:off x="255270" y="5981700"/>
            <a:ext cx="84658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Presenter Name</a:t>
            </a:r>
            <a:endParaRPr lang="ko-KR" altLang="en-US" sz="25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853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C38DE-799C-9943-DA12-B5DB7DA0F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091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8F7C681-0EFD-676E-3720-FFFEC8ADAFB8}"/>
              </a:ext>
            </a:extLst>
          </p:cNvPr>
          <p:cNvSpPr txBox="1">
            <a:spLocks/>
          </p:cNvSpPr>
          <p:nvPr/>
        </p:nvSpPr>
        <p:spPr>
          <a:xfrm>
            <a:off x="2556178" y="2603270"/>
            <a:ext cx="7079644" cy="16514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b="1" kern="1200" spc="-300">
                <a:solidFill>
                  <a:srgbClr val="A089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7200" dirty="0">
                <a:solidFill>
                  <a:schemeClr val="bg1">
                    <a:lumMod val="95000"/>
                  </a:schemeClr>
                </a:solidFill>
              </a:rPr>
              <a:t>THANK YOU</a:t>
            </a:r>
            <a:endParaRPr lang="ko-KR" altLang="en-US" sz="7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926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6</Words>
  <Application>Microsoft Office PowerPoint</Application>
  <PresentationFormat>와이드스크린</PresentationFormat>
  <Paragraphs>3</Paragraphs>
  <Slides>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8" baseType="lpstr">
      <vt:lpstr>맑은 고딕</vt:lpstr>
      <vt:lpstr>Arial</vt:lpstr>
      <vt:lpstr>Calibri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byte</dc:creator>
  <cp:lastModifiedBy>메디 김</cp:lastModifiedBy>
  <cp:revision>214</cp:revision>
  <cp:lastPrinted>2022-06-28T09:23:56Z</cp:lastPrinted>
  <dcterms:created xsi:type="dcterms:W3CDTF">2022-06-28T08:28:55Z</dcterms:created>
  <dcterms:modified xsi:type="dcterms:W3CDTF">2026-06-08T05:47:01Z</dcterms:modified>
</cp:coreProperties>
</file>